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Corben" panose="020B0604020202020204" charset="0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Nobile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492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7420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Machine Learning: Unlocking the Future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Machine learning (ML) is a powerful technology that enables computers to learn from data and make predictions without explicit programming.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89648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Introduction to Machine Learning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36765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What is Machine Learning?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ML involves algorithms that analyze data, identify patterns, and make predictions or decisions. It's like teaching a computer to learn from experience.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35755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Types of Machine Learning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There are three main types: supervised, unsupervised, and reinforcement learning.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5879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Supervised Learning: Predictive Modeling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7716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85096" y="3856672"/>
            <a:ext cx="10048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771662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Trains a model on labeled data, where each input is associated with a known output.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7716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38316" y="3856672"/>
            <a:ext cx="17740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10908983" y="3771662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Uses this knowledge to predict the output for new, unseen data.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70523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39733" y="5790247"/>
            <a:ext cx="19109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7017306" y="5705237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Examples include spam detection, fraud detection, and image classification.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273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1647" y="3449836"/>
            <a:ext cx="13047107" cy="1413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Unsupervised Learning: Discovering Hidden Patterns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1647" y="5202793"/>
            <a:ext cx="4198263" cy="2404229"/>
          </a:xfrm>
          <a:prstGeom prst="roundRect">
            <a:avLst>
              <a:gd name="adj" fmla="val 395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5366" y="5436513"/>
            <a:ext cx="282737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Unlabeled Data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5366" y="5925502"/>
            <a:ext cx="3730823" cy="144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Deals with unlabeled data, without predefined outputs. It's about finding patterns, anomalies, or structure.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009" y="5202793"/>
            <a:ext cx="4198263" cy="2404229"/>
          </a:xfrm>
          <a:prstGeom prst="roundRect">
            <a:avLst>
              <a:gd name="adj" fmla="val 395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49729" y="5436513"/>
            <a:ext cx="282737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Clustering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9729" y="5925502"/>
            <a:ext cx="3730823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Groups similar data points together, revealing underlying clusters in data.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372" y="5202793"/>
            <a:ext cx="4198263" cy="2404229"/>
          </a:xfrm>
          <a:prstGeom prst="roundRect">
            <a:avLst>
              <a:gd name="adj" fmla="val 395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091" y="5436513"/>
            <a:ext cx="3500438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Dimensionality Reduction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091" y="5925502"/>
            <a:ext cx="3730823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Simplifies data by reducing the number of features without losing significant information.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409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Challenges and Ethical Considerations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2320052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54091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Bias</a:t>
            </a:r>
            <a:endParaRPr lang="en-US" sz="17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3645337"/>
            <a:ext cx="1104424" cy="132528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695128" y="3866198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Privacy and Security</a:t>
            </a:r>
            <a:endParaRPr lang="en-US" sz="17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3" y="4970621"/>
            <a:ext cx="1104424" cy="132528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695128" y="5191482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Job Displacement</a:t>
            </a:r>
            <a:endParaRPr lang="en-US" sz="17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9473" y="6295906"/>
            <a:ext cx="1104424" cy="1325285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695128" y="651676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Explainability and Transparency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The Future of Machine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As ML continues to evolve, we can expect even more transformative applications, with advancements in areas like healthcare, finance, and robotics.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238</Words>
  <Application>Microsoft Office PowerPoint</Application>
  <PresentationFormat>Custom</PresentationFormat>
  <Paragraphs>34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Corben</vt:lpstr>
      <vt:lpstr>Calibri</vt:lpstr>
      <vt:lpstr>Nobile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Dell</cp:lastModifiedBy>
  <cp:revision>2</cp:revision>
  <dcterms:created xsi:type="dcterms:W3CDTF">2025-02-09T16:34:20Z</dcterms:created>
  <dcterms:modified xsi:type="dcterms:W3CDTF">2025-02-09T16:36:02Z</dcterms:modified>
</cp:coreProperties>
</file>